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</p:sldIdLst>
  <p:sldSz cx="6858000" cy="9906000" type="A4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619" autoAdjust="0"/>
    <p:restoredTop sz="94660"/>
  </p:normalViewPr>
  <p:slideViewPr>
    <p:cSldViewPr snapToGrid="0">
      <p:cViewPr>
        <p:scale>
          <a:sx n="100" d="100"/>
          <a:sy n="100" d="100"/>
        </p:scale>
        <p:origin x="-2922" y="-72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ko-KR" altLang="en-US" smtClean="0"/>
              <a:t>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5621FC-0B9B-4B46-B622-968A79A7BA8C}" type="datetimeFigureOut">
              <a:rPr lang="ko-KR" altLang="en-US" smtClean="0"/>
              <a:t>2017-03-15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00336-7B30-4221-BA22-D1958FE6605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819179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5621FC-0B9B-4B46-B622-968A79A7BA8C}" type="datetimeFigureOut">
              <a:rPr lang="ko-KR" altLang="en-US" smtClean="0"/>
              <a:t>2017-03-15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00336-7B30-4221-BA22-D1958FE6605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738527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5621FC-0B9B-4B46-B622-968A79A7BA8C}" type="datetimeFigureOut">
              <a:rPr lang="ko-KR" altLang="en-US" smtClean="0"/>
              <a:t>2017-03-15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00336-7B30-4221-BA22-D1958FE6605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802742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5621FC-0B9B-4B46-B622-968A79A7BA8C}" type="datetimeFigureOut">
              <a:rPr lang="ko-KR" altLang="en-US" smtClean="0"/>
              <a:t>2017-03-15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00336-7B30-4221-BA22-D1958FE6605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213617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5621FC-0B9B-4B46-B622-968A79A7BA8C}" type="datetimeFigureOut">
              <a:rPr lang="ko-KR" altLang="en-US" smtClean="0"/>
              <a:t>2017-03-15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00336-7B30-4221-BA22-D1958FE6605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181232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5621FC-0B9B-4B46-B622-968A79A7BA8C}" type="datetimeFigureOut">
              <a:rPr lang="ko-KR" altLang="en-US" smtClean="0"/>
              <a:t>2017-03-15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00336-7B30-4221-BA22-D1958FE6605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868347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5621FC-0B9B-4B46-B622-968A79A7BA8C}" type="datetimeFigureOut">
              <a:rPr lang="ko-KR" altLang="en-US" smtClean="0"/>
              <a:t>2017-03-15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00336-7B30-4221-BA22-D1958FE6605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259600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5621FC-0B9B-4B46-B622-968A79A7BA8C}" type="datetimeFigureOut">
              <a:rPr lang="ko-KR" altLang="en-US" smtClean="0"/>
              <a:t>2017-03-15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00336-7B30-4221-BA22-D1958FE6605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562158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5621FC-0B9B-4B46-B622-968A79A7BA8C}" type="datetimeFigureOut">
              <a:rPr lang="ko-KR" altLang="en-US" smtClean="0"/>
              <a:t>2017-03-15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00336-7B30-4221-BA22-D1958FE6605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984456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5621FC-0B9B-4B46-B622-968A79A7BA8C}" type="datetimeFigureOut">
              <a:rPr lang="ko-KR" altLang="en-US" smtClean="0"/>
              <a:t>2017-03-15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00336-7B30-4221-BA22-D1958FE6605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772916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ko-KR" altLang="en-US" smtClean="0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5621FC-0B9B-4B46-B622-968A79A7BA8C}" type="datetimeFigureOut">
              <a:rPr lang="ko-KR" altLang="en-US" smtClean="0"/>
              <a:t>2017-03-15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00336-7B30-4221-BA22-D1958FE6605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580680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5621FC-0B9B-4B46-B622-968A79A7BA8C}" type="datetimeFigureOut">
              <a:rPr lang="ko-KR" altLang="en-US" smtClean="0"/>
              <a:t>2017-03-15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000336-7B30-4221-BA22-D1958FE6605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267890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1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1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ko-KR" altLang="en-US" dirty="0" smtClean="0"/>
              <a:t>리본 프린터 사용방법</a:t>
            </a:r>
            <a:endParaRPr lang="ko-KR" altLang="en-US" dirty="0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ko-KR" altLang="en-US" dirty="0" err="1" smtClean="0"/>
              <a:t>누리렌탈</a:t>
            </a:r>
            <a:r>
              <a:rPr lang="ko-KR" altLang="en-US" dirty="0" smtClean="0"/>
              <a:t> 협동조합</a:t>
            </a:r>
            <a:endParaRPr lang="en-US" altLang="ko-KR" dirty="0" smtClean="0"/>
          </a:p>
          <a:p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27144659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92702" y="736889"/>
            <a:ext cx="590723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350" dirty="0"/>
              <a:t>1. </a:t>
            </a:r>
            <a:r>
              <a:rPr lang="ko-KR" altLang="en-US" sz="1350" dirty="0"/>
              <a:t>바탕화면의 아래 아이콘을 더블 클릭하여 리본프로그램을 실행합니다</a:t>
            </a:r>
            <a:r>
              <a:rPr lang="en-US" altLang="ko-KR" sz="1350" dirty="0"/>
              <a:t>.</a:t>
            </a:r>
            <a:r>
              <a:rPr lang="ko-KR" altLang="en-US" sz="1350" dirty="0"/>
              <a:t> </a:t>
            </a:r>
          </a:p>
        </p:txBody>
      </p:sp>
      <p:pic>
        <p:nvPicPr>
          <p:cNvPr id="5" name="그림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1382" y="1189218"/>
            <a:ext cx="3250406" cy="1293019"/>
          </a:xfrm>
          <a:prstGeom prst="rect">
            <a:avLst/>
          </a:prstGeom>
        </p:spPr>
      </p:pic>
      <p:sp>
        <p:nvSpPr>
          <p:cNvPr id="8" name="모서리가 둥근 직사각형 7"/>
          <p:cNvSpPr/>
          <p:nvPr/>
        </p:nvSpPr>
        <p:spPr>
          <a:xfrm>
            <a:off x="4194464" y="1189217"/>
            <a:ext cx="2026227" cy="1293019"/>
          </a:xfrm>
          <a:prstGeom prst="roundRect">
            <a:avLst/>
          </a:prstGeom>
          <a:noFill/>
          <a:ln w="317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1350"/>
          </a:p>
        </p:txBody>
      </p:sp>
      <p:sp>
        <p:nvSpPr>
          <p:cNvPr id="9" name="TextBox 8"/>
          <p:cNvSpPr txBox="1"/>
          <p:nvPr/>
        </p:nvSpPr>
        <p:spPr>
          <a:xfrm>
            <a:off x="4365914" y="1477935"/>
            <a:ext cx="1683327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1050" dirty="0">
                <a:latin typeface="+mj-ea"/>
                <a:ea typeface="+mj-ea"/>
              </a:rPr>
              <a:t>한누리 리본</a:t>
            </a:r>
            <a:r>
              <a:rPr lang="en-US" altLang="ko-KR" sz="1050" dirty="0">
                <a:latin typeface="+mj-ea"/>
                <a:ea typeface="+mj-ea"/>
              </a:rPr>
              <a:t> </a:t>
            </a:r>
            <a:r>
              <a:rPr lang="ko-KR" altLang="en-US" sz="1050" dirty="0">
                <a:latin typeface="+mj-ea"/>
                <a:ea typeface="+mj-ea"/>
              </a:rPr>
              <a:t>또는 누리 리본 마스터를 더블 클릭하여 리본 프로그램을 실행시킵니다</a:t>
            </a:r>
            <a:r>
              <a:rPr lang="en-US" altLang="ko-KR" sz="1050" dirty="0">
                <a:latin typeface="+mj-ea"/>
                <a:ea typeface="+mj-ea"/>
              </a:rPr>
              <a:t>.</a:t>
            </a:r>
            <a:endParaRPr lang="ko-KR" altLang="en-US" sz="1050" dirty="0">
              <a:latin typeface="+mj-ea"/>
              <a:ea typeface="+mj-ea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92702" y="2770954"/>
            <a:ext cx="590723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350" dirty="0"/>
              <a:t>2. </a:t>
            </a:r>
            <a:r>
              <a:rPr lang="ko-KR" altLang="en-US" sz="1350" dirty="0"/>
              <a:t>바탕화면의 아래 아이콘을 더블 클릭하여 리본프로그램을 실행합니다</a:t>
            </a:r>
            <a:r>
              <a:rPr lang="en-US" altLang="ko-KR" sz="1350" dirty="0"/>
              <a:t>.</a:t>
            </a:r>
            <a:r>
              <a:rPr lang="ko-KR" altLang="en-US" sz="1350" dirty="0"/>
              <a:t> </a:t>
            </a:r>
          </a:p>
        </p:txBody>
      </p:sp>
      <p:pic>
        <p:nvPicPr>
          <p:cNvPr id="12" name="그림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1381" y="3359753"/>
            <a:ext cx="5389309" cy="3368318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572419" y="7016788"/>
            <a:ext cx="590723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350" dirty="0" smtClean="0"/>
              <a:t>3. </a:t>
            </a:r>
            <a:r>
              <a:rPr lang="ko-KR" altLang="en-US" sz="1350" dirty="0" smtClean="0"/>
              <a:t>위 그림에 붉은색 순서대로 진행합니다</a:t>
            </a:r>
            <a:r>
              <a:rPr lang="en-US" altLang="ko-KR" sz="1350" dirty="0" smtClean="0"/>
              <a:t>.</a:t>
            </a:r>
            <a:r>
              <a:rPr lang="ko-KR" altLang="en-US" sz="1350" dirty="0" smtClean="0"/>
              <a:t> </a:t>
            </a:r>
            <a:endParaRPr lang="ko-KR" altLang="en-US" sz="1350" dirty="0"/>
          </a:p>
        </p:txBody>
      </p:sp>
      <p:sp>
        <p:nvSpPr>
          <p:cNvPr id="14" name="오른쪽 화살표 설명선 13"/>
          <p:cNvSpPr/>
          <p:nvPr/>
        </p:nvSpPr>
        <p:spPr>
          <a:xfrm>
            <a:off x="503255" y="3359753"/>
            <a:ext cx="328126" cy="318629"/>
          </a:xfrm>
          <a:prstGeom prst="rightArrowCallout">
            <a:avLst/>
          </a:prstGeom>
          <a:noFill/>
          <a:ln w="158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TextBox 14"/>
          <p:cNvSpPr txBox="1"/>
          <p:nvPr/>
        </p:nvSpPr>
        <p:spPr>
          <a:xfrm>
            <a:off x="517003" y="3380534"/>
            <a:ext cx="2034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dirty="0" smtClean="0">
                <a:solidFill>
                  <a:srgbClr val="FF0000"/>
                </a:solidFill>
              </a:rPr>
              <a:t>1</a:t>
            </a:r>
            <a:endParaRPr lang="ko-KR" altLang="en-US" sz="1200" dirty="0">
              <a:solidFill>
                <a:srgbClr val="FF0000"/>
              </a:solidFill>
            </a:endParaRPr>
          </a:p>
        </p:txBody>
      </p:sp>
      <p:sp>
        <p:nvSpPr>
          <p:cNvPr id="16" name="아래쪽 화살표 설명선 15"/>
          <p:cNvSpPr/>
          <p:nvPr/>
        </p:nvSpPr>
        <p:spPr>
          <a:xfrm>
            <a:off x="2992582" y="3131127"/>
            <a:ext cx="290945" cy="311728"/>
          </a:xfrm>
          <a:prstGeom prst="downArrowCallout">
            <a:avLst/>
          </a:prstGeom>
          <a:noFill/>
          <a:ln w="158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TextBox 16"/>
          <p:cNvSpPr txBox="1"/>
          <p:nvPr/>
        </p:nvSpPr>
        <p:spPr>
          <a:xfrm>
            <a:off x="3006436" y="3089681"/>
            <a:ext cx="29094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 smtClean="0">
                <a:solidFill>
                  <a:srgbClr val="FF0000"/>
                </a:solidFill>
                <a:latin typeface="+mj-ea"/>
                <a:ea typeface="+mj-ea"/>
              </a:rPr>
              <a:t>2</a:t>
            </a:r>
            <a:endParaRPr lang="ko-KR" altLang="en-US" sz="1200" dirty="0">
              <a:solidFill>
                <a:srgbClr val="FF0000"/>
              </a:solidFill>
              <a:latin typeface="+mj-ea"/>
              <a:ea typeface="+mj-ea"/>
            </a:endParaRPr>
          </a:p>
        </p:txBody>
      </p:sp>
      <p:sp>
        <p:nvSpPr>
          <p:cNvPr id="18" name="위쪽 화살표 설명선 17"/>
          <p:cNvSpPr/>
          <p:nvPr/>
        </p:nvSpPr>
        <p:spPr>
          <a:xfrm>
            <a:off x="2971799" y="3678382"/>
            <a:ext cx="311728" cy="353358"/>
          </a:xfrm>
          <a:prstGeom prst="upArrowCallout">
            <a:avLst/>
          </a:prstGeom>
          <a:noFill/>
          <a:ln w="158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9" name="TextBox 18"/>
          <p:cNvSpPr txBox="1"/>
          <p:nvPr/>
        </p:nvSpPr>
        <p:spPr>
          <a:xfrm>
            <a:off x="2992582" y="3775366"/>
            <a:ext cx="228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 smtClean="0">
                <a:solidFill>
                  <a:srgbClr val="FF0000"/>
                </a:solidFill>
                <a:latin typeface="+mj-ea"/>
                <a:ea typeface="+mj-ea"/>
              </a:rPr>
              <a:t>3</a:t>
            </a:r>
            <a:endParaRPr lang="ko-KR" altLang="en-US" sz="1200" dirty="0">
              <a:solidFill>
                <a:srgbClr val="FF0000"/>
              </a:solidFill>
              <a:latin typeface="+mj-ea"/>
              <a:ea typeface="+mj-ea"/>
            </a:endParaRPr>
          </a:p>
        </p:txBody>
      </p:sp>
      <p:sp>
        <p:nvSpPr>
          <p:cNvPr id="20" name="왼쪽 화살표 설명선 19"/>
          <p:cNvSpPr/>
          <p:nvPr/>
        </p:nvSpPr>
        <p:spPr>
          <a:xfrm>
            <a:off x="6151418" y="4107873"/>
            <a:ext cx="296141" cy="267504"/>
          </a:xfrm>
          <a:prstGeom prst="leftArrowCallout">
            <a:avLst/>
          </a:prstGeom>
          <a:noFill/>
          <a:ln w="158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1" name="TextBox 20"/>
          <p:cNvSpPr txBox="1"/>
          <p:nvPr/>
        </p:nvSpPr>
        <p:spPr>
          <a:xfrm>
            <a:off x="6209437" y="4107873"/>
            <a:ext cx="18016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 smtClean="0">
                <a:solidFill>
                  <a:srgbClr val="FF0000"/>
                </a:solidFill>
                <a:latin typeface="+mj-ea"/>
                <a:ea typeface="+mj-ea"/>
              </a:rPr>
              <a:t>4</a:t>
            </a:r>
            <a:endParaRPr lang="ko-KR" altLang="en-US" sz="1200" dirty="0">
              <a:solidFill>
                <a:srgbClr val="FF0000"/>
              </a:solidFill>
              <a:latin typeface="+mj-ea"/>
              <a:ea typeface="+mj-ea"/>
            </a:endParaRPr>
          </a:p>
        </p:txBody>
      </p:sp>
      <p:sp>
        <p:nvSpPr>
          <p:cNvPr id="22" name="모서리가 둥근 직사각형 21"/>
          <p:cNvSpPr/>
          <p:nvPr/>
        </p:nvSpPr>
        <p:spPr>
          <a:xfrm>
            <a:off x="831381" y="7550727"/>
            <a:ext cx="5389309" cy="1468582"/>
          </a:xfrm>
          <a:prstGeom prst="roundRect">
            <a:avLst/>
          </a:prstGeom>
          <a:noFill/>
          <a:ln w="254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3" name="오른쪽 화살표 설명선 22"/>
          <p:cNvSpPr/>
          <p:nvPr/>
        </p:nvSpPr>
        <p:spPr>
          <a:xfrm>
            <a:off x="1064364" y="7730835"/>
            <a:ext cx="328126" cy="221607"/>
          </a:xfrm>
          <a:prstGeom prst="rightArrowCallout">
            <a:avLst/>
          </a:prstGeom>
          <a:noFill/>
          <a:ln w="158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4" name="TextBox 23"/>
          <p:cNvSpPr txBox="1"/>
          <p:nvPr/>
        </p:nvSpPr>
        <p:spPr>
          <a:xfrm>
            <a:off x="1078112" y="7697786"/>
            <a:ext cx="2034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dirty="0" smtClean="0">
                <a:solidFill>
                  <a:srgbClr val="FF0000"/>
                </a:solidFill>
              </a:rPr>
              <a:t>1</a:t>
            </a:r>
            <a:endParaRPr lang="ko-KR" altLang="en-US" sz="1200" dirty="0">
              <a:solidFill>
                <a:srgbClr val="FF0000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471866" y="7651619"/>
            <a:ext cx="38307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200" dirty="0" smtClean="0"/>
              <a:t>리본 사이즈를 선택합니다</a:t>
            </a:r>
            <a:r>
              <a:rPr lang="en-US" altLang="ko-KR" dirty="0" smtClean="0"/>
              <a:t>.</a:t>
            </a:r>
            <a:endParaRPr lang="ko-KR" altLang="en-US" dirty="0"/>
          </a:p>
        </p:txBody>
      </p:sp>
      <p:sp>
        <p:nvSpPr>
          <p:cNvPr id="28" name="TextBox 27"/>
          <p:cNvSpPr txBox="1"/>
          <p:nvPr/>
        </p:nvSpPr>
        <p:spPr>
          <a:xfrm>
            <a:off x="1476603" y="7985113"/>
            <a:ext cx="38307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200" dirty="0" smtClean="0"/>
              <a:t>경조사어 선택 또는 입력합니다</a:t>
            </a:r>
            <a:r>
              <a:rPr lang="en-US" altLang="ko-KR" sz="1200" dirty="0" smtClean="0"/>
              <a:t>.</a:t>
            </a:r>
            <a:endParaRPr lang="ko-KR" altLang="en-US" dirty="0"/>
          </a:p>
        </p:txBody>
      </p:sp>
      <p:sp>
        <p:nvSpPr>
          <p:cNvPr id="29" name="오른쪽 화살표 설명선 28"/>
          <p:cNvSpPr/>
          <p:nvPr/>
        </p:nvSpPr>
        <p:spPr>
          <a:xfrm>
            <a:off x="1064364" y="8007628"/>
            <a:ext cx="328126" cy="221607"/>
          </a:xfrm>
          <a:prstGeom prst="rightArrowCallout">
            <a:avLst/>
          </a:prstGeom>
          <a:noFill/>
          <a:ln w="158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0" name="TextBox 29"/>
          <p:cNvSpPr txBox="1"/>
          <p:nvPr/>
        </p:nvSpPr>
        <p:spPr>
          <a:xfrm>
            <a:off x="1078112" y="7980169"/>
            <a:ext cx="2034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dirty="0" smtClean="0">
                <a:solidFill>
                  <a:srgbClr val="FF0000"/>
                </a:solidFill>
              </a:rPr>
              <a:t>2</a:t>
            </a:r>
            <a:endParaRPr lang="ko-KR" altLang="en-US" sz="1200" dirty="0">
              <a:solidFill>
                <a:srgbClr val="FF0000"/>
              </a:solidFill>
            </a:endParaRPr>
          </a:p>
        </p:txBody>
      </p:sp>
      <p:sp>
        <p:nvSpPr>
          <p:cNvPr id="31" name="오른쪽 화살표 설명선 30"/>
          <p:cNvSpPr/>
          <p:nvPr/>
        </p:nvSpPr>
        <p:spPr>
          <a:xfrm>
            <a:off x="1075783" y="8300628"/>
            <a:ext cx="328126" cy="221607"/>
          </a:xfrm>
          <a:prstGeom prst="rightArrowCallout">
            <a:avLst/>
          </a:prstGeom>
          <a:noFill/>
          <a:ln w="158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2" name="TextBox 31"/>
          <p:cNvSpPr txBox="1"/>
          <p:nvPr/>
        </p:nvSpPr>
        <p:spPr>
          <a:xfrm>
            <a:off x="1082849" y="8262112"/>
            <a:ext cx="2034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dirty="0" smtClean="0">
                <a:solidFill>
                  <a:srgbClr val="FF0000"/>
                </a:solidFill>
              </a:rPr>
              <a:t>3</a:t>
            </a:r>
            <a:endParaRPr lang="ko-KR" altLang="en-US" sz="1200" dirty="0">
              <a:solidFill>
                <a:srgbClr val="FF0000"/>
              </a:solidFill>
            </a:endParaRPr>
          </a:p>
        </p:txBody>
      </p:sp>
      <p:sp>
        <p:nvSpPr>
          <p:cNvPr id="33" name="오른쪽 화살표 설명선 32"/>
          <p:cNvSpPr/>
          <p:nvPr/>
        </p:nvSpPr>
        <p:spPr>
          <a:xfrm>
            <a:off x="1078112" y="8587620"/>
            <a:ext cx="328126" cy="221607"/>
          </a:xfrm>
          <a:prstGeom prst="rightArrowCallout">
            <a:avLst/>
          </a:prstGeom>
          <a:noFill/>
          <a:ln w="158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4" name="TextBox 33"/>
          <p:cNvSpPr txBox="1"/>
          <p:nvPr/>
        </p:nvSpPr>
        <p:spPr>
          <a:xfrm>
            <a:off x="1083825" y="8571901"/>
            <a:ext cx="2034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dirty="0" smtClean="0">
                <a:solidFill>
                  <a:srgbClr val="FF0000"/>
                </a:solidFill>
              </a:rPr>
              <a:t>4</a:t>
            </a:r>
            <a:endParaRPr lang="ko-KR" altLang="en-US" sz="1200" dirty="0">
              <a:solidFill>
                <a:srgbClr val="FF0000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1471866" y="8272931"/>
            <a:ext cx="38307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200" dirty="0" smtClean="0"/>
              <a:t>보내는 이의 메시지를 선택 또는 입력합니다</a:t>
            </a:r>
            <a:r>
              <a:rPr lang="en-US" altLang="ko-KR" sz="1200" dirty="0" smtClean="0"/>
              <a:t>.</a:t>
            </a:r>
            <a:endParaRPr lang="ko-KR" altLang="en-US" dirty="0"/>
          </a:p>
        </p:txBody>
      </p:sp>
      <p:sp>
        <p:nvSpPr>
          <p:cNvPr id="36" name="TextBox 35"/>
          <p:cNvSpPr txBox="1"/>
          <p:nvPr/>
        </p:nvSpPr>
        <p:spPr>
          <a:xfrm>
            <a:off x="1471866" y="8560749"/>
            <a:ext cx="38307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200" dirty="0" smtClean="0"/>
              <a:t>전체 출력을 클릭합니다</a:t>
            </a:r>
            <a:r>
              <a:rPr lang="en-US" altLang="ko-KR" sz="1200" dirty="0" smtClean="0"/>
              <a:t>.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6600731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162" y="1477626"/>
            <a:ext cx="5818909" cy="470284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95300" y="736889"/>
            <a:ext cx="5904634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350" dirty="0" smtClean="0"/>
              <a:t>4. </a:t>
            </a:r>
            <a:r>
              <a:rPr lang="ko-KR" altLang="en-US" sz="1350" dirty="0" smtClean="0"/>
              <a:t>누리 프린터 매니저가 실행되고 여백 값을 확인 하신 후 리본을 잘 </a:t>
            </a:r>
            <a:r>
              <a:rPr lang="ko-KR" altLang="en-US" sz="1350" dirty="0" err="1" smtClean="0"/>
              <a:t>펴신후</a:t>
            </a:r>
            <a:r>
              <a:rPr lang="ko-KR" altLang="en-US" sz="1350" dirty="0" smtClean="0"/>
              <a:t> </a:t>
            </a:r>
            <a:endParaRPr lang="en-US" altLang="ko-KR" sz="1350" dirty="0" smtClean="0"/>
          </a:p>
          <a:p>
            <a:r>
              <a:rPr lang="en-US" altLang="ko-KR" sz="1350" dirty="0" smtClean="0"/>
              <a:t>     </a:t>
            </a:r>
            <a:r>
              <a:rPr lang="ko-KR" altLang="en-US" sz="1350" dirty="0" smtClean="0"/>
              <a:t>리본가이드에 넣고 인쇄버튼을 눌러  주세요</a:t>
            </a:r>
            <a:r>
              <a:rPr lang="en-US" altLang="ko-KR" sz="1350" dirty="0" smtClean="0"/>
              <a:t>.</a:t>
            </a:r>
            <a:r>
              <a:rPr lang="ko-KR" altLang="en-US" sz="1350" dirty="0" smtClean="0"/>
              <a:t> </a:t>
            </a:r>
            <a:endParaRPr lang="ko-KR" altLang="en-US" sz="1350" dirty="0"/>
          </a:p>
        </p:txBody>
      </p:sp>
      <p:sp>
        <p:nvSpPr>
          <p:cNvPr id="7" name="직사각형 6"/>
          <p:cNvSpPr/>
          <p:nvPr/>
        </p:nvSpPr>
        <p:spPr>
          <a:xfrm>
            <a:off x="3581400" y="4572000"/>
            <a:ext cx="857250" cy="266700"/>
          </a:xfrm>
          <a:prstGeom prst="rect">
            <a:avLst/>
          </a:prstGeom>
          <a:noFill/>
          <a:ln w="349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모서리가 둥근 직사각형 7"/>
          <p:cNvSpPr/>
          <p:nvPr/>
        </p:nvSpPr>
        <p:spPr>
          <a:xfrm>
            <a:off x="4791075" y="5667375"/>
            <a:ext cx="742950" cy="409575"/>
          </a:xfrm>
          <a:prstGeom prst="roundRect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TextBox 8"/>
          <p:cNvSpPr txBox="1"/>
          <p:nvPr/>
        </p:nvSpPr>
        <p:spPr>
          <a:xfrm>
            <a:off x="495300" y="6289964"/>
            <a:ext cx="5904634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350" dirty="0" smtClean="0"/>
              <a:t>5. </a:t>
            </a:r>
            <a:r>
              <a:rPr lang="ko-KR" altLang="en-US" sz="1350" dirty="0" smtClean="0"/>
              <a:t>인쇄가 완료 되면 가위로 리본을 자르신 후 위 그림의 파란색 용지배출 </a:t>
            </a:r>
            <a:r>
              <a:rPr lang="ko-KR" altLang="en-US" sz="1350" dirty="0" err="1" smtClean="0"/>
              <a:t>버</a:t>
            </a:r>
            <a:endParaRPr lang="en-US" altLang="ko-KR" sz="1350" dirty="0" smtClean="0"/>
          </a:p>
          <a:p>
            <a:r>
              <a:rPr lang="en-US" altLang="ko-KR" sz="1350" dirty="0" smtClean="0"/>
              <a:t>    </a:t>
            </a:r>
            <a:r>
              <a:rPr lang="ko-KR" altLang="en-US" sz="1350" dirty="0" err="1" smtClean="0"/>
              <a:t>튼을</a:t>
            </a:r>
            <a:r>
              <a:rPr lang="ko-KR" altLang="en-US" sz="1350" dirty="0" smtClean="0"/>
              <a:t> 꼭 눌러 주세요</a:t>
            </a:r>
            <a:r>
              <a:rPr lang="en-US" altLang="ko-KR" sz="1350" dirty="0" smtClean="0"/>
              <a:t>.</a:t>
            </a:r>
          </a:p>
        </p:txBody>
      </p:sp>
      <p:sp>
        <p:nvSpPr>
          <p:cNvPr id="10" name="모서리가 둥근 직사각형 9"/>
          <p:cNvSpPr/>
          <p:nvPr/>
        </p:nvSpPr>
        <p:spPr>
          <a:xfrm>
            <a:off x="3895725" y="5667375"/>
            <a:ext cx="895350" cy="409575"/>
          </a:xfrm>
          <a:prstGeom prst="round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TextBox 10"/>
          <p:cNvSpPr txBox="1"/>
          <p:nvPr/>
        </p:nvSpPr>
        <p:spPr>
          <a:xfrm>
            <a:off x="538162" y="6891843"/>
            <a:ext cx="5904634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350" dirty="0"/>
              <a:t>6</a:t>
            </a:r>
            <a:r>
              <a:rPr lang="en-US" altLang="ko-KR" sz="1350" dirty="0" smtClean="0"/>
              <a:t>. </a:t>
            </a:r>
            <a:r>
              <a:rPr lang="ko-KR" altLang="en-US" sz="1350" dirty="0" smtClean="0"/>
              <a:t>문제해결</a:t>
            </a:r>
            <a:endParaRPr lang="en-US" altLang="ko-KR" sz="1350" dirty="0" smtClean="0"/>
          </a:p>
        </p:txBody>
      </p:sp>
      <p:sp>
        <p:nvSpPr>
          <p:cNvPr id="12" name="모서리가 둥근 직사각형 11"/>
          <p:cNvSpPr/>
          <p:nvPr/>
        </p:nvSpPr>
        <p:spPr>
          <a:xfrm>
            <a:off x="538162" y="7285973"/>
            <a:ext cx="5818909" cy="2200927"/>
          </a:xfrm>
          <a:prstGeom prst="roundRect">
            <a:avLst/>
          </a:prstGeom>
          <a:noFill/>
          <a:ln w="254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내용 개체 틀 2"/>
          <p:cNvSpPr>
            <a:spLocks noGrp="1"/>
          </p:cNvSpPr>
          <p:nvPr>
            <p:ph idx="1"/>
          </p:nvPr>
        </p:nvSpPr>
        <p:spPr>
          <a:xfrm>
            <a:off x="666750" y="7486650"/>
            <a:ext cx="5553075" cy="1647825"/>
          </a:xfrm>
        </p:spPr>
        <p:txBody>
          <a:bodyPr>
            <a:noAutofit/>
          </a:bodyPr>
          <a:lstStyle/>
          <a:p>
            <a:pPr marL="228600" indent="-228600">
              <a:buAutoNum type="arabicPeriod"/>
            </a:pPr>
            <a:r>
              <a:rPr lang="ko-KR" altLang="en-US" sz="1200" dirty="0" smtClean="0">
                <a:latin typeface="+mj-ea"/>
                <a:ea typeface="+mj-ea"/>
              </a:rPr>
              <a:t>잉크 량을 항상 확인하여 </a:t>
            </a:r>
            <a:r>
              <a:rPr lang="en-US" altLang="ko-KR" sz="1200" dirty="0" smtClean="0">
                <a:latin typeface="+mj-ea"/>
                <a:ea typeface="+mj-ea"/>
              </a:rPr>
              <a:t>20%</a:t>
            </a:r>
            <a:r>
              <a:rPr lang="ko-KR" altLang="en-US" sz="1200" dirty="0" smtClean="0">
                <a:latin typeface="+mj-ea"/>
                <a:ea typeface="+mj-ea"/>
              </a:rPr>
              <a:t>정도 남았을 때 고객센터 </a:t>
            </a:r>
            <a:r>
              <a:rPr lang="en-US" altLang="ko-KR" sz="1200" dirty="0" smtClean="0">
                <a:latin typeface="+mj-ea"/>
                <a:ea typeface="+mj-ea"/>
              </a:rPr>
              <a:t>1899-5725</a:t>
            </a:r>
            <a:r>
              <a:rPr lang="ko-KR" altLang="en-US" sz="1200" dirty="0" smtClean="0">
                <a:latin typeface="+mj-ea"/>
                <a:ea typeface="+mj-ea"/>
              </a:rPr>
              <a:t>로 전화 주세요</a:t>
            </a:r>
            <a:endParaRPr lang="en-US" altLang="ko-KR" sz="1200" dirty="0" smtClean="0">
              <a:latin typeface="+mj-ea"/>
              <a:ea typeface="+mj-ea"/>
            </a:endParaRPr>
          </a:p>
          <a:p>
            <a:pPr marL="228600" indent="-228600">
              <a:buAutoNum type="arabicPeriod"/>
            </a:pPr>
            <a:r>
              <a:rPr lang="ko-KR" altLang="en-US" sz="1200" dirty="0" smtClean="0">
                <a:latin typeface="+mj-ea"/>
                <a:ea typeface="+mj-ea"/>
              </a:rPr>
              <a:t>인쇄  중 이나 어떤 오류로 인해 프린터가 출력이 되지 않을 경우 프린터 및 팩스의 </a:t>
            </a:r>
            <a:r>
              <a:rPr lang="en-US" altLang="ko-KR" sz="1200" dirty="0" smtClean="0">
                <a:latin typeface="+mj-ea"/>
                <a:ea typeface="+mj-ea"/>
              </a:rPr>
              <a:t>M105</a:t>
            </a:r>
            <a:r>
              <a:rPr lang="ko-KR" altLang="en-US" sz="1200" dirty="0" smtClean="0">
                <a:latin typeface="+mj-ea"/>
                <a:ea typeface="+mj-ea"/>
              </a:rPr>
              <a:t>에서 모든 문서 취소 후에  프린터와 컴퓨터를 재 부팅한다</a:t>
            </a:r>
            <a:r>
              <a:rPr lang="en-US" altLang="ko-KR" sz="1200" dirty="0" smtClean="0">
                <a:latin typeface="+mj-ea"/>
                <a:ea typeface="+mj-ea"/>
              </a:rPr>
              <a:t>.</a:t>
            </a:r>
          </a:p>
          <a:p>
            <a:pPr marL="0" indent="0">
              <a:buNone/>
            </a:pPr>
            <a:r>
              <a:rPr lang="en-US" altLang="ko-KR" sz="1200" dirty="0" smtClean="0">
                <a:latin typeface="+mj-ea"/>
                <a:ea typeface="+mj-ea"/>
              </a:rPr>
              <a:t>3.  </a:t>
            </a:r>
            <a:r>
              <a:rPr lang="ko-KR" altLang="en-US" sz="1200" dirty="0" smtClean="0">
                <a:latin typeface="+mj-ea"/>
                <a:ea typeface="+mj-ea"/>
              </a:rPr>
              <a:t>리본은 기본 적으로 치수에 맞게 잘라서 사용하게 합니다</a:t>
            </a:r>
            <a:r>
              <a:rPr lang="en-US" altLang="ko-KR" sz="1200" dirty="0" smtClean="0">
                <a:latin typeface="+mj-ea"/>
                <a:ea typeface="+mj-ea"/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273083768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66</TotalTime>
  <Words>167</Words>
  <Application>Microsoft Office PowerPoint</Application>
  <PresentationFormat>A4 용지(210x297mm)</PresentationFormat>
  <Paragraphs>26</Paragraphs>
  <Slides>3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3</vt:i4>
      </vt:variant>
    </vt:vector>
  </HeadingPairs>
  <TitlesOfParts>
    <vt:vector size="4" baseType="lpstr">
      <vt:lpstr>Office 테마</vt:lpstr>
      <vt:lpstr>리본 프린터 사용방법</vt:lpstr>
      <vt:lpstr>PowerPoint 프레젠테이션</vt:lpstr>
      <vt:lpstr>PowerPoint 프레젠테이션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리본 프린터 사용방법</dc:title>
  <dc:creator>kwclick</dc:creator>
  <cp:lastModifiedBy>PC</cp:lastModifiedBy>
  <cp:revision>9</cp:revision>
  <dcterms:created xsi:type="dcterms:W3CDTF">2016-10-17T14:57:26Z</dcterms:created>
  <dcterms:modified xsi:type="dcterms:W3CDTF">2017-03-14T17:11:21Z</dcterms:modified>
</cp:coreProperties>
</file>